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53CDB6"/>
    <a:srgbClr val="CFE385"/>
    <a:srgbClr val="7CCDE0"/>
    <a:srgbClr val="53F7DC"/>
    <a:srgbClr val="E3F8F9"/>
    <a:srgbClr val="A3FBEC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82973507-115B-4BA5-AEFC-8E8B3D411971}" v="38" dt="2021-10-26T12:30:18.686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clId="Web-{82973507-115B-4BA5-AEFC-8E8B3D411971}"/>
    <pc:docChg chg="modSld">
      <pc:chgData name="" userId="" providerId="" clId="Web-{82973507-115B-4BA5-AEFC-8E8B3D411971}" dt="2021-10-26T12:28:05.449" v="1" actId="20577"/>
      <pc:docMkLst>
        <pc:docMk/>
      </pc:docMkLst>
      <pc:sldChg chg="modSp">
        <pc:chgData name="" userId="" providerId="" clId="Web-{82973507-115B-4BA5-AEFC-8E8B3D411971}" dt="2021-10-26T12:28:05.449" v="1" actId="20577"/>
        <pc:sldMkLst>
          <pc:docMk/>
          <pc:sldMk cId="0" sldId="282"/>
        </pc:sldMkLst>
        <pc:spChg chg="mod">
          <ac:chgData name="" userId="" providerId="" clId="Web-{82973507-115B-4BA5-AEFC-8E8B3D411971}" dt="2021-10-26T12:28:05.449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" userId="" providerId="" clId="Web-{82973507-115B-4BA5-AEFC-8E8B3D411971}" dt="2021-10-26T12:28:01.511" v="0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82973507-115B-4BA5-AEFC-8E8B3D411971}"/>
    <pc:docChg chg="modSld">
      <pc:chgData name="Веремеенко Юлия" userId="f4c4b69874d8686d" providerId="Windows Live" clId="Web-{82973507-115B-4BA5-AEFC-8E8B3D411971}" dt="2021-10-26T12:30:18.686" v="27" actId="1076"/>
      <pc:docMkLst>
        <pc:docMk/>
      </pc:docMkLst>
      <pc:sldChg chg="modSp">
        <pc:chgData name="Веремеенко Юлия" userId="f4c4b69874d8686d" providerId="Windows Live" clId="Web-{82973507-115B-4BA5-AEFC-8E8B3D411971}" dt="2021-10-26T12:30:18.686" v="27" actId="1076"/>
        <pc:sldMkLst>
          <pc:docMk/>
          <pc:sldMk cId="0" sldId="257"/>
        </pc:sldMkLst>
        <pc:spChg chg="mod">
          <ac:chgData name="Веремеенко Юлия" userId="f4c4b69874d8686d" providerId="Windows Live" clId="Web-{82973507-115B-4BA5-AEFC-8E8B3D411971}" dt="2021-10-26T12:30:18.686" v="27" actId="1076"/>
          <ac:spMkLst>
            <pc:docMk/>
            <pc:sldMk cId="0" sldId="257"/>
            <ac:spMk id="3" creationId="{00000000-0000-0000-0000-000000000000}"/>
          </ac:spMkLst>
        </pc:spChg>
        <pc:graphicFrameChg chg="mod modGraphic">
          <ac:chgData name="Веремеенко Юлия" userId="f4c4b69874d8686d" providerId="Windows Live" clId="Web-{82973507-115B-4BA5-AEFC-8E8B3D411971}" dt="2021-10-26T12:29:57.920" v="22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82973507-115B-4BA5-AEFC-8E8B3D411971}" dt="2021-10-26T12:28:09.261" v="1" actId="20577"/>
        <pc:sldMkLst>
          <pc:docMk/>
          <pc:sldMk cId="0" sldId="282"/>
        </pc:sldMkLst>
        <pc:spChg chg="mod">
          <ac:chgData name="Веремеенко Юлия" userId="f4c4b69874d8686d" providerId="Windows Live" clId="Web-{82973507-115B-4BA5-AEFC-8E8B3D411971}" dt="2021-10-26T12:28:09.261" v="1" actId="20577"/>
          <ac:spMkLst>
            <pc:docMk/>
            <pc:sldMk cId="0" sldId="282"/>
            <ac:spMk id="5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3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073889"/>
            <a:ext cx="6592788" cy="336322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собеседование </a:t>
            </a:r>
            <a:b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 русскому языку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уместно, логично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пересказа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ошибки при цитировании (одна 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093296"/>
            <a:ext cx="792088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3000" b="1" dirty="0">
                <a:solidFill>
                  <a:schemeClr val="accent1"/>
                </a:solidFill>
                <a:latin typeface="Arial"/>
                <a:cs typeface="Arial"/>
              </a:rPr>
              <a:t>5 баллов – максимум за задание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3072"/>
              </p:ext>
            </p:extLst>
          </p:nvPr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5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допущена одна орфоэпическая ошибка (исключая слово в тексте с поставленным ударением)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Допущены две или более орфоэпических ошибок 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47544"/>
              </p:ext>
            </p:extLst>
          </p:nvPr>
        </p:nvGraphicFramePr>
        <p:xfrm>
          <a:off x="323528" y="1770822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искажения слов (одно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46350"/>
            <a:ext cx="889248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   </a:t>
            </a:r>
            <a:r>
              <a:rPr lang="ru-RU" dirty="0">
                <a:solidFill>
                  <a:schemeClr val="accent1"/>
                </a:solidFill>
                <a:latin typeface="Arial"/>
                <a:cs typeface="Arial"/>
              </a:rPr>
              <a:t>4 балла – максимальное количество баллов за правильность речи*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CA85BC-8B62-407D-BD5C-5C3297BD67F5}"/>
              </a:ext>
            </a:extLst>
          </p:cNvPr>
          <p:cNvSpPr txBox="1"/>
          <p:nvPr/>
        </p:nvSpPr>
        <p:spPr>
          <a:xfrm>
            <a:off x="1604516" y="5917721"/>
            <a:ext cx="6883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баллов</a:t>
            </a:r>
            <a:r>
              <a:rPr lang="ru-RU" sz="16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/>
                <a:cs typeface="Arial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11 баллов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720080"/>
          </a:xfrm>
        </p:spPr>
        <p:txBody>
          <a:bodyPr>
            <a:noAutofit/>
          </a:bodyPr>
          <a:lstStyle/>
          <a:p>
            <a:pPr indent="256032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556792"/>
            <a:ext cx="410445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780928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 (экскурсия), который запомнился мне больше всего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97152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1723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 (рассуждение по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3168352" cy="244827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Выберите одну из тем для беседы</a:t>
            </a:r>
          </a:p>
        </p:txBody>
      </p:sp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515719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минута на 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2048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852936"/>
            <a:ext cx="3456384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4068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и время проведения праздника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событие, которому, по Вашему мнению, посвящен праздник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присутствующих на празднике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общую атмосферу праздника и настроение участников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рассказать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дать ответы на вопросы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288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Что значит следовать моде?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Для Вас важно следовать моде и почему?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Следовать моде можно только в одежде?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7411"/>
          <a:ext cx="8280920" cy="4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2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ошибки отсутствуют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3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Испытуемый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допустил фактические ошибки,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en-US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привел менее 10 фраз по теме высказывания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79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7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балла – максимум за задание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Даты проведения итогового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2808312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9</a:t>
            </a:r>
            <a:r>
              <a:rPr lang="ru-RU" sz="3200" dirty="0">
                <a:latin typeface="Arial"/>
                <a:cs typeface="Arial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013176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latin typeface="Arial"/>
                <a:cs typeface="Arial"/>
              </a:rPr>
              <a:t>16 </a:t>
            </a:r>
            <a:r>
              <a:rPr lang="ru-RU" sz="3600" dirty="0">
                <a:latin typeface="Arial"/>
                <a:cs typeface="Arial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429000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9</a:t>
            </a:r>
            <a:r>
              <a:rPr lang="ru-RU" sz="3200" dirty="0">
                <a:latin typeface="Arial"/>
                <a:cs typeface="Arial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51920" y="3645024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410944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4. Диалог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праздник; 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поход (экскурсия);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 минут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«Праздник»: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Rg" pitchFamily="2" charset="0"/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«Поход (экскурсия)»: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«Мода»: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ответы на все вопросы в диалоге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вопросы не даны,</a:t>
                      </a:r>
                    </a:p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9164"/>
              </p:ext>
            </p:extLst>
          </p:nvPr>
        </p:nvGraphicFramePr>
        <p:xfrm>
          <a:off x="251520" y="1556792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грамматические ошибки (одна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двух орфоэпических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орфоэпические ошибки (три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44845"/>
              </p:ext>
            </p:extLst>
          </p:nvPr>
        </p:nvGraphicFramePr>
        <p:xfrm>
          <a:off x="230038" y="1236452"/>
          <a:ext cx="8424936" cy="446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31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нет, 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или 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допущено не более трех речевых ошибок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71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820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в целом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По этому критерию участник итогового собеседования получает 1 балл только в случае, если  1 балл получен по критерию «Соблюдение речевых норм» 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отличается бедностью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неточностью словаря,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используются однотипные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253" y="5704137"/>
            <a:ext cx="83529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   4 балла – максимальное количество баллов за речевое оформление*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7061" y="6021046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*Если участник собеседования не приступал к выполнению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3, то по критериям оценивания правильности речи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 ставится не более 2 баллов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399" y="1326391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Общее время ответа ученика – 15-16 минут</a:t>
            </a:r>
            <a:r>
              <a:rPr lang="ru-RU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dirty="0"/>
              <a:t>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1558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подготовку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ответ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Прочитать вслу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х </a:t>
                      </a:r>
                      <a:r>
                        <a:rPr lang="ru-RU" sz="1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небольшой 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екст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 и дополнить его высказыванием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Выбрать 1 вариант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монолога: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описать фотографию,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подготовить повествование на основе жизненного опыта,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Поучаствовать в диалоге по теме задания 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ЧЕТЫРЕ ЗАДАНИЯ ИТОГОВОГО СОБЕСЕДОВАНИЯ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676456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баллов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3888432" cy="4032448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Выразительно прочитайте текст о Юрии Алексеевиче Гагарине вслух.</a:t>
            </a:r>
          </a:p>
        </p:txBody>
      </p:sp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304256" cy="2189043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07438" cy="2732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188640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1. ЧТЕНИЕ ТЕКСТА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(177 слов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280920" cy="37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соответствует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не соответствует 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661248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22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текста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Перескажите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Подумайте, где лучше использовать слова С.П. Королёва в пересказе. Вы можете использовать любые способы цитирования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9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2 минуты 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6358"/>
              </p:ext>
            </p:extLst>
          </p:nvPr>
        </p:nvGraphicFramePr>
        <p:xfrm>
          <a:off x="323528" y="1556792"/>
          <a:ext cx="8280920" cy="461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</a:t>
                      </a:r>
                      <a:r>
                        <a:rPr kumimoji="0" lang="ru-RU" b="0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микротем</a:t>
                      </a:r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основные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микротемы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Упущена или добавлена одна </a:t>
                      </a:r>
                      <a:r>
                        <a:rPr lang="ru-RU" sz="1800" kern="12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микротема</a:t>
                      </a:r>
                      <a:endParaRPr lang="ru-RU" sz="1800" kern="12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136897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Упущены или добавлены две и более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микротем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Соблюдение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фактологической точности при пересказе</a:t>
                      </a:r>
                      <a:endParaRPr kumimoji="0" lang="ru-RU" b="0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Фактических ошибок,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связанных с пониманием текста,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948C"/>
      </a:accent1>
      <a:accent2>
        <a:srgbClr val="6FEBA0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539</TotalTime>
  <Words>1618</Words>
  <Application>Microsoft Office PowerPoint</Application>
  <PresentationFormat>Экран (4:3)</PresentationFormat>
  <Paragraphs>319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Тема4</vt:lpstr>
      <vt:lpstr>Итоговое собеседование  по русскому языку</vt:lpstr>
      <vt:lpstr>Даты проведения итогового собеседования </vt:lpstr>
      <vt:lpstr>Общее время ответа ученика – 15-16 минут  для собеседования</vt:lpstr>
      <vt:lpstr>Сколько баллов нужно набрать</vt:lpstr>
      <vt:lpstr>Презентация PowerPoint</vt:lpstr>
      <vt:lpstr>Текст для задания 1</vt:lpstr>
      <vt:lpstr>Презентация PowerPoint</vt:lpstr>
      <vt:lpstr>Задание 2. Пересказ текста</vt:lpstr>
      <vt:lpstr>Оценка за выполнение задания 2</vt:lpstr>
      <vt:lpstr>Оценка за выполнение задания 2</vt:lpstr>
      <vt:lpstr>Презентация PowerPoint</vt:lpstr>
      <vt:lpstr>Презентация PowerPoint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Алла Васильевна</cp:lastModifiedBy>
  <cp:revision>287</cp:revision>
  <dcterms:created xsi:type="dcterms:W3CDTF">2018-09-20T09:10:37Z</dcterms:created>
  <dcterms:modified xsi:type="dcterms:W3CDTF">2022-01-15T07:19:40Z</dcterms:modified>
</cp:coreProperties>
</file>